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8"/>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69" r:id="rId34"/>
    <p:sldId id="317" r:id="rId35"/>
    <p:sldId id="281" r:id="rId36"/>
    <p:sldId id="351" r:id="rId37"/>
    <p:sldId id="318" r:id="rId38"/>
    <p:sldId id="319" r:id="rId39"/>
    <p:sldId id="352" r:id="rId40"/>
    <p:sldId id="328" r:id="rId41"/>
    <p:sldId id="353" r:id="rId42"/>
    <p:sldId id="354" r:id="rId43"/>
    <p:sldId id="316" r:id="rId44"/>
    <p:sldId id="341" r:id="rId45"/>
    <p:sldId id="347" r:id="rId46"/>
    <p:sldId id="321" r:id="rId47"/>
    <p:sldId id="322" r:id="rId48"/>
    <p:sldId id="324" r:id="rId49"/>
    <p:sldId id="325" r:id="rId50"/>
    <p:sldId id="326" r:id="rId51"/>
    <p:sldId id="366" r:id="rId52"/>
    <p:sldId id="323" r:id="rId53"/>
    <p:sldId id="367" r:id="rId54"/>
    <p:sldId id="359" r:id="rId55"/>
    <p:sldId id="265" r:id="rId56"/>
    <p:sldId id="356" r:id="rId57"/>
    <p:sldId id="264" r:id="rId58"/>
    <p:sldId id="355" r:id="rId59"/>
    <p:sldId id="346" r:id="rId60"/>
    <p:sldId id="286" r:id="rId61"/>
    <p:sldId id="284" r:id="rId62"/>
    <p:sldId id="357" r:id="rId63"/>
    <p:sldId id="283" r:id="rId64"/>
    <p:sldId id="368" r:id="rId65"/>
    <p:sldId id="331" r:id="rId66"/>
    <p:sldId id="332" r:id="rId67"/>
    <p:sldId id="364" r:id="rId68"/>
    <p:sldId id="358" r:id="rId69"/>
    <p:sldId id="363" r:id="rId70"/>
    <p:sldId id="336" r:id="rId71"/>
    <p:sldId id="362" r:id="rId72"/>
    <p:sldId id="298" r:id="rId73"/>
    <p:sldId id="300" r:id="rId74"/>
    <p:sldId id="327" r:id="rId75"/>
    <p:sldId id="339" r:id="rId76"/>
    <p:sldId id="344" r:id="rId7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86164" autoAdjust="0"/>
  </p:normalViewPr>
  <p:slideViewPr>
    <p:cSldViewPr snapToGrid="0">
      <p:cViewPr varScale="1">
        <p:scale>
          <a:sx n="137" d="100"/>
          <a:sy n="137" d="100"/>
        </p:scale>
        <p:origin x="570" y="1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0.94040000000000001</c:v>
                </c:pt>
                <c:pt idx="1">
                  <c:v>0.94120000000000004</c:v>
                </c:pt>
                <c:pt idx="2">
                  <c:v>0.93959999999999999</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0.93</c:v>
                </c:pt>
                <c:pt idx="1">
                  <c:v>0.93</c:v>
                </c:pt>
                <c:pt idx="2">
                  <c:v>0.93</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13.03.2023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46</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92094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Modelling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Unbalanced</a:t>
            </a:r>
            <a:br>
              <a:rPr lang="en-US" sz="3600"/>
            </a:br>
            <a:endParaRPr lang="en-US" sz="3600"/>
          </a:p>
        </p:txBody>
      </p:sp>
      <p:pic>
        <p:nvPicPr>
          <p:cNvPr id="3" name="Grafik 2">
            <a:extLst>
              <a:ext uri="{FF2B5EF4-FFF2-40B4-BE49-F238E27FC236}">
                <a16:creationId xmlns:a16="http://schemas.microsoft.com/office/drawing/2014/main" id="{837A1B25-B15E-D48E-B918-51D6D6AE8AE6}"/>
              </a:ext>
            </a:extLst>
          </p:cNvPr>
          <p:cNvPicPr>
            <a:picLocks noChangeAspect="1"/>
          </p:cNvPicPr>
          <p:nvPr/>
        </p:nvPicPr>
        <p:blipFill>
          <a:blip r:embed="rId3"/>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Balanced</a:t>
            </a:r>
            <a:br>
              <a:rPr lang="en-US" sz="3600"/>
            </a:br>
            <a:endParaRPr lang="en-US" sz="3600"/>
          </a:p>
        </p:txBody>
      </p:sp>
      <p:pic>
        <p:nvPicPr>
          <p:cNvPr id="3" name="Grafik 2">
            <a:extLst>
              <a:ext uri="{FF2B5EF4-FFF2-40B4-BE49-F238E27FC236}">
                <a16:creationId xmlns:a16="http://schemas.microsoft.com/office/drawing/2014/main" id="{8204A67D-171F-0F69-B83A-AFCBCEF28326}"/>
              </a:ext>
            </a:extLst>
          </p:cNvPr>
          <p:cNvPicPr>
            <a:picLocks noChangeAspect="1"/>
          </p:cNvPicPr>
          <p:nvPr/>
        </p:nvPicPr>
        <p:blipFill>
          <a:blip r:embed="rId3"/>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a:t>
            </a:r>
            <a:br>
              <a:rPr lang="en-US" sz="3200" dirty="0">
                <a:solidFill>
                  <a:srgbClr val="FFFFFF"/>
                </a:solidFill>
              </a:rPr>
            </a:br>
            <a:r>
              <a:rPr lang="en-US" sz="3200" dirty="0">
                <a:solidFill>
                  <a:srgbClr val="FFFFFF"/>
                </a:solidFill>
              </a:rPr>
              <a:t>ROC</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pic>
        <p:nvPicPr>
          <p:cNvPr id="9" name="Grafik 8">
            <a:extLst>
              <a:ext uri="{FF2B5EF4-FFF2-40B4-BE49-F238E27FC236}">
                <a16:creationId xmlns:a16="http://schemas.microsoft.com/office/drawing/2014/main" id="{083022B0-B341-89AA-34C0-1E265CA30D3C}"/>
              </a:ext>
            </a:extLst>
          </p:cNvPr>
          <p:cNvPicPr>
            <a:picLocks noChangeAspect="1"/>
          </p:cNvPicPr>
          <p:nvPr/>
        </p:nvPicPr>
        <p:blipFill>
          <a:blip r:embed="rId4"/>
          <a:stretch>
            <a:fillRect/>
          </a:stretch>
        </p:blipFill>
        <p:spPr>
          <a:xfrm>
            <a:off x="4860502" y="477604"/>
            <a:ext cx="6563641" cy="905001"/>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542420799"/>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941704202"/>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a:extLst>
              <a:ext uri="{FF2B5EF4-FFF2-40B4-BE49-F238E27FC236}">
                <a16:creationId xmlns:a16="http://schemas.microsoft.com/office/drawing/2014/main" id="{E494D68F-04A7-6581-C0E8-1F21D475BE0F}"/>
              </a:ext>
            </a:extLst>
          </p:cNvPr>
          <p:cNvPicPr>
            <a:picLocks noChangeAspect="1"/>
          </p:cNvPicPr>
          <p:nvPr/>
        </p:nvPicPr>
        <p:blipFill>
          <a:blip r:embed="rId2"/>
          <a:stretch>
            <a:fillRect/>
          </a:stretch>
        </p:blipFill>
        <p:spPr>
          <a:xfrm>
            <a:off x="446534" y="1833293"/>
            <a:ext cx="5488600" cy="1083998"/>
          </a:xfrm>
          <a:prstGeom prst="rect">
            <a:avLst/>
          </a:prstGeom>
        </p:spPr>
      </p:pic>
      <p:pic>
        <p:nvPicPr>
          <p:cNvPr id="6" name="Inhaltsplatzhalter 5">
            <a:extLst>
              <a:ext uri="{FF2B5EF4-FFF2-40B4-BE49-F238E27FC236}">
                <a16:creationId xmlns:a16="http://schemas.microsoft.com/office/drawing/2014/main" id="{DBD50242-9163-7481-A2AC-4CDB39CB483A}"/>
              </a:ext>
            </a:extLst>
          </p:cNvPr>
          <p:cNvPicPr>
            <a:picLocks noGrp="1" noChangeAspect="1"/>
          </p:cNvPicPr>
          <p:nvPr>
            <p:ph idx="1"/>
          </p:nvPr>
        </p:nvPicPr>
        <p:blipFill>
          <a:blip r:embed="rId3"/>
          <a:stretch>
            <a:fillRect/>
          </a:stretch>
        </p:blipFill>
        <p:spPr>
          <a:xfrm>
            <a:off x="6254666" y="1901900"/>
            <a:ext cx="5488600" cy="946783"/>
          </a:xfrm>
          <a:prstGeom prst="rect">
            <a:avLst/>
          </a:prstGeom>
        </p:spPr>
      </p:pic>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spTree>
    <p:extLst>
      <p:ext uri="{BB962C8B-B14F-4D97-AF65-F5344CB8AC3E}">
        <p14:creationId xmlns:p14="http://schemas.microsoft.com/office/powerpoint/2010/main" val="287273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F2F0877-F239-6EC4-CC23-B829CC8200C1}"/>
              </a:ext>
            </a:extLst>
          </p:cNvPr>
          <p:cNvPicPr>
            <a:picLocks noChangeAspect="1"/>
          </p:cNvPicPr>
          <p:nvPr/>
        </p:nvPicPr>
        <p:blipFill>
          <a:blip r:embed="rId3"/>
          <a:stretch>
            <a:fillRect/>
          </a:stretch>
        </p:blipFill>
        <p:spPr>
          <a:xfrm>
            <a:off x="4827997" y="1086320"/>
            <a:ext cx="6905640" cy="5307604"/>
          </a:xfrm>
          <a:prstGeom prst="rect">
            <a:avLst/>
          </a:prstGeom>
        </p:spPr>
      </p:pic>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4" name="Grafik 3">
            <a:extLst>
              <a:ext uri="{FF2B5EF4-FFF2-40B4-BE49-F238E27FC236}">
                <a16:creationId xmlns:a16="http://schemas.microsoft.com/office/drawing/2014/main" id="{9DABA9D2-C1CE-8E97-B4CB-ADD999604FAA}"/>
              </a:ext>
            </a:extLst>
          </p:cNvPr>
          <p:cNvPicPr>
            <a:picLocks noChangeAspect="1"/>
          </p:cNvPicPr>
          <p:nvPr/>
        </p:nvPicPr>
        <p:blipFill>
          <a:blip r:embed="rId4"/>
          <a:stretch>
            <a:fillRect/>
          </a:stretch>
        </p:blipFill>
        <p:spPr>
          <a:xfrm>
            <a:off x="4827997" y="712713"/>
            <a:ext cx="6596146" cy="895475"/>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2410</Words>
  <Application>Microsoft Office PowerPoint</Application>
  <PresentationFormat>Breitbild</PresentationFormat>
  <Paragraphs>312</Paragraphs>
  <Slides>76</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76</vt:i4>
      </vt:variant>
    </vt:vector>
  </HeadingPairs>
  <TitlesOfParts>
    <vt:vector size="84"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Chosen Models</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ROC</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442</cp:revision>
  <dcterms:created xsi:type="dcterms:W3CDTF">2023-02-02T14:31:12Z</dcterms:created>
  <dcterms:modified xsi:type="dcterms:W3CDTF">2023-03-13T17:42:47Z</dcterms:modified>
</cp:coreProperties>
</file>